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9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8"/>
    <p:penClr>
      <a:schemeClr val="tx1"/>
    </p:penClr>
  </p:showPr>
  <p:clrMru>
    <a:srgbClr val="996600"/>
    <a:srgbClr val="CC0066"/>
    <a:srgbClr val="336600"/>
    <a:srgbClr val="669900"/>
    <a:srgbClr val="808000"/>
    <a:srgbClr val="333399"/>
    <a:srgbClr val="6633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91" autoAdjust="0"/>
    <p:restoredTop sz="94980" autoAdjust="0"/>
  </p:normalViewPr>
  <p:slideViewPr>
    <p:cSldViewPr>
      <p:cViewPr varScale="1">
        <p:scale>
          <a:sx n="66" d="100"/>
          <a:sy n="66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F34E9-10B5-4F8A-B556-9C26C4745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66345-4D2D-4B42-9DB4-871BFF615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D6D83-C163-4174-B5B7-682A7EABC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B7EE9-4927-4A2B-9982-CF47180EA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2B6CE-CC52-4136-8535-AC4F3107C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B4976-DD2C-4AC5-8D2A-333E4FFC8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11523-DAC5-498F-B84D-D7375CA46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533F4-1CA6-49C4-B294-855CB0A79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4C577-B034-4649-9F84-06C1240C9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48BD7-76E4-49AB-B53B-3D267FDA0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FDD0D-0414-448C-8AA6-E0752FA79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12B1BC-14F0-4439-B90F-A6D73E5F9E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LCDp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525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2"/>
          <p:cNvSpPr>
            <a:spLocks noChangeArrowheads="1"/>
          </p:cNvSpPr>
          <p:nvPr/>
        </p:nvSpPr>
        <p:spPr bwMode="auto">
          <a:xfrm>
            <a:off x="1588" y="6324600"/>
            <a:ext cx="9144000" cy="527050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2052" name="Rectangle 23"/>
          <p:cNvSpPr>
            <a:spLocks noChangeArrowheads="1"/>
          </p:cNvSpPr>
          <p:nvPr/>
        </p:nvSpPr>
        <p:spPr bwMode="auto">
          <a:xfrm>
            <a:off x="382588" y="6354763"/>
            <a:ext cx="8382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Verdana" pitchFamily="34" charset="0"/>
              </a:rPr>
              <a:t>www.cmtevents.com</a:t>
            </a:r>
          </a:p>
        </p:txBody>
      </p:sp>
      <p:sp>
        <p:nvSpPr>
          <p:cNvPr id="2053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687388" y="404813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996600"/>
                </a:solidFill>
                <a:latin typeface="ZapfHumnst BT" pitchFamily="34" charset="0"/>
              </a:rPr>
              <a:t>ORGANISED BY</a:t>
            </a:r>
          </a:p>
        </p:txBody>
      </p:sp>
      <p:pic>
        <p:nvPicPr>
          <p:cNvPr id="2054" name="Picture 6" descr="CMT29cym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125538"/>
            <a:ext cx="601503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026" name="Picture 2" descr="Z:\EVENTDATAS\120942\banner\120942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22530" name="Picture 2" descr="Z:\EVENTDATAS\121138\banner\121138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208912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23554" name="Picture 2" descr="Z:\EVENTDATAS\121128\banner\121128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5362" name="Picture 2" descr="Z:\EVENTDATAS\120514\banner\120514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6386" name="Picture 2" descr="Z:\EVENTDATAS\120523\banner\120523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7410" name="Picture 2" descr="Z:\EVENTDATAS\120515\banner\120515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8434" name="Picture 2" descr="Z:\EVENTDATAS\120636\banner\120636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9458" name="Picture 2" descr="Z:\EVENTDATAS\120731\banner\120731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2050" name="Picture 2" descr="Z:\EVENTDATAS\120737\banner\120737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21506" name="Picture 2" descr="Z:\EVENTDATAS\120934\banner\120934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1026" name="Picture 2" descr="Z:\EVENTDATAS\120944\banner\120944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915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234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ORGANISED BY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IPA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janemai</cp:lastModifiedBy>
  <cp:revision>32</cp:revision>
  <dcterms:created xsi:type="dcterms:W3CDTF">2010-04-27T08:18:58Z</dcterms:created>
  <dcterms:modified xsi:type="dcterms:W3CDTF">2012-05-08T07:19:21Z</dcterms:modified>
</cp:coreProperties>
</file>