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72" r:id="rId4"/>
    <p:sldId id="277" r:id="rId5"/>
    <p:sldId id="278" r:id="rId6"/>
    <p:sldId id="267" r:id="rId7"/>
    <p:sldId id="273" r:id="rId8"/>
    <p:sldId id="274" r:id="rId9"/>
    <p:sldId id="269" r:id="rId10"/>
    <p:sldId id="275" r:id="rId11"/>
    <p:sldId id="276" r:id="rId12"/>
    <p:sldId id="27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33CC"/>
    <a:srgbClr val="660066"/>
    <a:srgbClr val="660033"/>
    <a:srgbClr val="292929"/>
    <a:srgbClr val="1C1C1C"/>
    <a:srgbClr val="9900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9" autoAdjust="0"/>
    <p:restoredTop sz="90929"/>
  </p:normalViewPr>
  <p:slideViewPr>
    <p:cSldViewPr>
      <p:cViewPr>
        <p:scale>
          <a:sx n="90" d="100"/>
          <a:sy n="90" d="100"/>
        </p:scale>
        <p:origin x="-87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C1CB6-988C-49E2-ABB9-8DD6128B7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2B186-2580-41E6-94E6-19433A5630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13B83-82F4-4A14-9C32-646C9C9BDE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50D44-2B1F-4638-AC9E-E2E040CB2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9C59B-E514-45AB-A69E-94586562F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38725-D4EF-49B5-8457-C0954D96E0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9AC55-A0D0-47DD-8505-94FDA2F992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A1B7E-3187-4120-9EA2-F9EAEBB93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F044C-3594-4AF3-B99E-CFCC40D53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9A5A3-E067-4B0F-8D46-E72B7BC7A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A6D6-CBD5-4840-B148-21F1FB828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6DB747-9A5F-43C2-8A20-7A35E42A92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8" name="Picture 1078" descr="K:\CMTBrochures\2012\May\Algae120526\pptbot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3575"/>
            <a:ext cx="9144000" cy="3654425"/>
          </a:xfrm>
          <a:prstGeom prst="rect">
            <a:avLst/>
          </a:prstGeom>
          <a:noFill/>
        </p:spPr>
      </p:pic>
      <p:sp>
        <p:nvSpPr>
          <p:cNvPr id="6199" name="Rectangle 1079"/>
          <p:cNvSpPr>
            <a:spLocks noChangeArrowheads="1"/>
          </p:cNvSpPr>
          <p:nvPr/>
        </p:nvSpPr>
        <p:spPr bwMode="auto">
          <a:xfrm>
            <a:off x="609600" y="5334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600" b="1">
                <a:solidFill>
                  <a:srgbClr val="1C1C1C"/>
                </a:solidFill>
                <a:latin typeface="ZapfHumnst Dm BT" pitchFamily="34" charset="0"/>
              </a:rPr>
              <a:t>ORGANISED BY</a:t>
            </a:r>
          </a:p>
        </p:txBody>
      </p:sp>
      <p:pic>
        <p:nvPicPr>
          <p:cNvPr id="6200" name="Picture 1080" descr="K:\CMTlogo\CMT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46175"/>
            <a:ext cx="4572000" cy="21304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7410" name="Picture 2" descr="Z:\EVENTDATAS\121029\banner\121129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8434" name="Picture 2" descr="Z:\EVENTDATAS\121141\banner\121141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026" name="Picture 2" descr="Z:\EVENTDATAS\121143\banner\121143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8434" name="Picture 2" descr="Z:\EVENTDATAS\120636\banner\120636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4338" name="Picture 2" descr="Z:\EVENTDATAS\120632\banner\120632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9458" name="Picture 2" descr="Z:\EVENTDATAS\120725\banner\120725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20482" name="Picture 2" descr="Z:\EVENTDATAS\120927\banner\120927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1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21506" name="Picture 2" descr="Z:\EVENTDATAS\120934\banner\120934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5362" name="Picture 2" descr="Z:\EVENTDATAS\120935\banner\120935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6386" name="Picture 2" descr="Z:\EVENTDATAS\120939\banner\120939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026" name="Picture 2" descr="Z:\EVENTDATAS\120942\banner\120942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233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janemai</cp:lastModifiedBy>
  <cp:revision>31</cp:revision>
  <dcterms:created xsi:type="dcterms:W3CDTF">2009-11-05T07:06:38Z</dcterms:created>
  <dcterms:modified xsi:type="dcterms:W3CDTF">2012-05-18T02:27:10Z</dcterms:modified>
</cp:coreProperties>
</file>