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9" r:id="rId6"/>
    <p:sldId id="262" r:id="rId7"/>
    <p:sldId id="258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601B"/>
    <a:srgbClr val="996633"/>
    <a:srgbClr val="660066"/>
    <a:srgbClr val="FFFF99"/>
    <a:srgbClr val="663300"/>
    <a:srgbClr val="C0C0C0"/>
    <a:srgbClr val="000099"/>
    <a:srgbClr val="3B00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4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4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5EAD02-9D7B-495A-9D92-87A3DE6E8A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65D97-AFC9-47A5-BBEE-1A767A0BCF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1CEBC-2226-4A12-92A9-5372CC5920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A4406-4548-4860-BB1C-2950AA1777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3B067-FB4E-4BBD-B745-B1EB4B8F31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A6232-233B-4211-97AA-4010DB0E5F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65942-42B0-4120-9915-3E5FF6E35F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824C6-3DDB-44C8-955A-0F9CBA0FF9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55BE9-668B-4524-B4B5-B544FA62F0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61379-B673-4ABC-ACB4-0508A96F05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9A27F-F7AA-45F8-A6AC-5A8DBD429C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FAE262-5323-4478-A0EA-CFC81E204A7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LCDpi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116"/>
          <p:cNvSpPr txBox="1">
            <a:spLocks noChangeArrowheads="1"/>
          </p:cNvSpPr>
          <p:nvPr/>
        </p:nvSpPr>
        <p:spPr bwMode="auto">
          <a:xfrm>
            <a:off x="5562600" y="4800600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1C1C1C"/>
                </a:solidFill>
              </a:rPr>
              <a:t>ORGANISED BY</a:t>
            </a:r>
          </a:p>
        </p:txBody>
      </p:sp>
      <p:sp>
        <p:nvSpPr>
          <p:cNvPr id="2052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B601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2053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2054" name="Picture 14" descr="CMT29cym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257800"/>
            <a:ext cx="29495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Box 16"/>
          <p:cNvSpPr txBox="1">
            <a:spLocks noChangeArrowheads="1"/>
          </p:cNvSpPr>
          <p:nvPr/>
        </p:nvSpPr>
        <p:spPr bwMode="auto">
          <a:xfrm>
            <a:off x="3794125" y="3667125"/>
            <a:ext cx="4740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MY" sz="2800" b="1">
                <a:solidFill>
                  <a:srgbClr val="660066"/>
                </a:solidFill>
              </a:rPr>
              <a:t>9-10 July 2012, SHANGHAI</a:t>
            </a:r>
            <a:endParaRPr lang="en-MY" sz="2800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9" name="Picture 8" descr="120942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09800"/>
            <a:ext cx="8191500" cy="1571625"/>
          </a:xfrm>
          <a:prstGeom prst="rect">
            <a:avLst/>
          </a:prstGeom>
        </p:spPr>
      </p:pic>
    </p:spTree>
  </p:cSld>
  <p:clrMapOvr>
    <a:masterClrMapping/>
  </p:clrMapOvr>
  <p:transition advTm="528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9" name="Picture 8" descr="120935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09800"/>
            <a:ext cx="8191500" cy="1571625"/>
          </a:xfrm>
          <a:prstGeom prst="rect">
            <a:avLst/>
          </a:prstGeom>
        </p:spPr>
      </p:pic>
    </p:spTree>
  </p:cSld>
  <p:clrMapOvr>
    <a:masterClrMapping/>
  </p:clrMapOvr>
  <p:transition advTm="528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8" name="Picture 7" descr="120944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09800"/>
            <a:ext cx="8191500" cy="1571625"/>
          </a:xfrm>
          <a:prstGeom prst="rect">
            <a:avLst/>
          </a:prstGeom>
        </p:spPr>
      </p:pic>
    </p:spTree>
  </p:cSld>
  <p:clrMapOvr>
    <a:masterClrMapping/>
  </p:clrMapOvr>
  <p:transition advTm="528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8" name="Picture 7" descr="121141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09800"/>
            <a:ext cx="8191500" cy="1571625"/>
          </a:xfrm>
          <a:prstGeom prst="rect">
            <a:avLst/>
          </a:prstGeom>
        </p:spPr>
      </p:pic>
    </p:spTree>
  </p:cSld>
  <p:clrMapOvr>
    <a:masterClrMapping/>
  </p:clrMapOvr>
  <p:transition advTm="528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9" name="Picture 8" descr="121138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09800"/>
            <a:ext cx="8153400" cy="1571625"/>
          </a:xfrm>
          <a:prstGeom prst="rect">
            <a:avLst/>
          </a:prstGeom>
        </p:spPr>
      </p:pic>
    </p:spTree>
  </p:cSld>
  <p:clrMapOvr>
    <a:masterClrMapping/>
  </p:clrMapOvr>
  <p:transition advTm="528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8" name="Picture 7" descr="121128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09800"/>
            <a:ext cx="8191500" cy="1571625"/>
          </a:xfrm>
          <a:prstGeom prst="rect">
            <a:avLst/>
          </a:prstGeom>
        </p:spPr>
      </p:pic>
    </p:spTree>
  </p:cSld>
  <p:clrMapOvr>
    <a:masterClrMapping/>
  </p:clrMapOvr>
  <p:transition advTm="528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150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ipa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 Phenol/Acetone &amp; Derivatives Markets</dc:title>
  <dc:creator>ann</dc:creator>
  <cp:lastModifiedBy>janemai</cp:lastModifiedBy>
  <cp:revision>177</cp:revision>
  <dcterms:created xsi:type="dcterms:W3CDTF">2004-02-10T06:33:37Z</dcterms:created>
  <dcterms:modified xsi:type="dcterms:W3CDTF">2012-07-06T02:02:44Z</dcterms:modified>
</cp:coreProperties>
</file>