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0C0C0"/>
    <a:srgbClr val="FB601B"/>
    <a:srgbClr val="000099"/>
    <a:srgbClr val="3B0076"/>
    <a:srgbClr val="996633"/>
    <a:srgbClr val="9966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4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69E70-630E-4E94-9E85-D9B5412577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BA4F8-7989-4EFF-A29F-16870268A5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3BC11-D85A-4D47-8199-0693B161A4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E075B-936F-4BA6-AA15-DF08D8FBDE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5E11B-3D0F-4289-A8AC-C03B5CDB26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97861-D59D-49EB-B204-749EA3F368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51DBA-FCAC-4DF3-8211-399BD5E9E7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FF9F8-C172-4E48-A36B-250E3ED0EF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044C6-2B63-4EEC-8FDB-E4398DC134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ED55A-2FD6-4B74-9793-3CACE82F1A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57D24-7208-408A-9D47-B62054E64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9D3C11-6D0C-4E69-9843-B0999E2D68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Text Box 116"/>
          <p:cNvSpPr txBox="1">
            <a:spLocks noChangeArrowheads="1"/>
          </p:cNvSpPr>
          <p:nvPr/>
        </p:nvSpPr>
        <p:spPr bwMode="auto">
          <a:xfrm>
            <a:off x="5859463" y="5014913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ORGANISED BY</a:t>
            </a:r>
          </a:p>
        </p:txBody>
      </p:sp>
      <p:sp>
        <p:nvSpPr>
          <p:cNvPr id="2051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2052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2053" name="Picture 8" descr="CMT29cym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8788" y="5410200"/>
            <a:ext cx="269081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LCDpi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2286000" y="4033838"/>
            <a:ext cx="6351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MY" sz="2400" b="1">
                <a:solidFill>
                  <a:srgbClr val="FFFF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26-27 September 2012 / Singapore</a:t>
            </a:r>
            <a:endParaRPr lang="en-MY" sz="2400">
              <a:solidFill>
                <a:srgbClr val="FFFF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8" name="Picture 7" descr="121045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8191500" cy="1571625"/>
          </a:xfrm>
          <a:prstGeom prst="rect">
            <a:avLst/>
          </a:prstGeom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8" name="Picture 7" descr="121141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8191500" cy="1571625"/>
          </a:xfrm>
          <a:prstGeom prst="rect">
            <a:avLst/>
          </a:prstGeom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8" name="Picture 7" descr="121138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8191500" cy="1571625"/>
          </a:xfrm>
          <a:prstGeom prst="rect">
            <a:avLst/>
          </a:prstGeom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4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46"/>
          <p:cNvSpPr>
            <a:spLocks noChangeArrowheads="1"/>
          </p:cNvSpPr>
          <p:nvPr/>
        </p:nvSpPr>
        <p:spPr bwMode="auto">
          <a:xfrm>
            <a:off x="609600" y="762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 b="1" i="1">
                <a:solidFill>
                  <a:schemeClr val="bg1"/>
                </a:solidFill>
              </a:rPr>
              <a:t>w w w. c m t e v e n t s . c o m</a:t>
            </a:r>
          </a:p>
        </p:txBody>
      </p:sp>
      <p:pic>
        <p:nvPicPr>
          <p:cNvPr id="3076" name="Picture 354" descr="K:\Big Mother\CMT\Logo\CMTlogo\cmt29\CMT29cy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19812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219200" y="990600"/>
            <a:ext cx="678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</a:rPr>
              <a:t>UPCOMING EVENT </a:t>
            </a:r>
            <a:br>
              <a:rPr lang="en-US" sz="2000" b="1">
                <a:solidFill>
                  <a:srgbClr val="C00000"/>
                </a:solidFill>
              </a:rPr>
            </a:br>
            <a:r>
              <a:rPr lang="en-US" sz="2000" b="1">
                <a:solidFill>
                  <a:srgbClr val="C00000"/>
                </a:solidFill>
              </a:rPr>
              <a:t>- Get your copy when you download speaker papers!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2438400" y="5867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cmtevents</a:t>
            </a:r>
            <a:r>
              <a:rPr lang="en-US" b="1"/>
              <a:t>.com</a:t>
            </a:r>
          </a:p>
          <a:p>
            <a:pPr algn="ctr"/>
            <a:r>
              <a:rPr lang="en-US" b="1"/>
              <a:t>www.</a:t>
            </a:r>
            <a:r>
              <a:rPr lang="en-US" b="1">
                <a:solidFill>
                  <a:srgbClr val="CC0000"/>
                </a:solidFill>
              </a:rPr>
              <a:t>futureenergyevents</a:t>
            </a:r>
            <a:r>
              <a:rPr lang="en-US" b="1"/>
              <a:t>.com</a:t>
            </a:r>
          </a:p>
        </p:txBody>
      </p:sp>
      <p:pic>
        <p:nvPicPr>
          <p:cNvPr id="8" name="Picture 7" descr="121128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8191500" cy="1571625"/>
          </a:xfrm>
          <a:prstGeom prst="rect">
            <a:avLst/>
          </a:prstGeom>
        </p:spPr>
      </p:pic>
    </p:spTree>
  </p:cSld>
  <p:clrMapOvr>
    <a:masterClrMapping/>
  </p:clrMapOvr>
  <p:transition advTm="528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108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Default Design</vt:lpstr>
      <vt:lpstr>Slide 1</vt:lpstr>
      <vt:lpstr>Slide 2</vt:lpstr>
      <vt:lpstr>Slide 3</vt:lpstr>
      <vt:lpstr>Slide 4</vt:lpstr>
      <vt:lpstr>Slide 5</vt:lpstr>
    </vt:vector>
  </TitlesOfParts>
  <Company>ipa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 Phenol/Acetone &amp; Derivatives Markets</dc:title>
  <dc:creator>ann</dc:creator>
  <cp:lastModifiedBy>janemai</cp:lastModifiedBy>
  <cp:revision>176</cp:revision>
  <dcterms:created xsi:type="dcterms:W3CDTF">2004-02-10T06:33:37Z</dcterms:created>
  <dcterms:modified xsi:type="dcterms:W3CDTF">2012-09-24T10:23:06Z</dcterms:modified>
</cp:coreProperties>
</file>