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0C0C0"/>
    <a:srgbClr val="FB601B"/>
    <a:srgbClr val="000099"/>
    <a:srgbClr val="3B0076"/>
    <a:srgbClr val="996633"/>
    <a:srgbClr val="99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2CC92-1DA0-41AB-9380-E96FB00D2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1E627-F848-4C12-92EF-EF25193F4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EB4AE-CCEA-460D-8F94-F694932D6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C954-33B6-4ECD-BFE9-57DB0DB71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50E6-E2E8-4D79-B626-FF8FF664A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BC858-C716-40A2-BFD9-7840C64CA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4E9D-D146-48C8-AA65-E67A59160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080A3-17F5-4F10-8EEC-66BA0C5C6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5EBE-E9D8-44EE-94B4-588ABCA95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802A5-59E8-4581-9018-56CCE9041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FE618-9CAB-4AE4-9F62-749A35AB9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9F418A1-25CD-4549-8E88-59AFA871A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Text Box 116"/>
          <p:cNvSpPr txBox="1">
            <a:spLocks noChangeArrowheads="1"/>
          </p:cNvSpPr>
          <p:nvPr/>
        </p:nvSpPr>
        <p:spPr bwMode="auto">
          <a:xfrm>
            <a:off x="5859463" y="47688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ORGANISED BY</a:t>
            </a:r>
          </a:p>
        </p:txBody>
      </p:sp>
      <p:sp>
        <p:nvSpPr>
          <p:cNvPr id="2051" name="Rectangle 34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2052" name="Rectangle 346"/>
          <p:cNvSpPr>
            <a:spLocks noChangeArrowheads="1"/>
          </p:cNvSpPr>
          <p:nvPr/>
        </p:nvSpPr>
        <p:spPr bwMode="auto">
          <a:xfrm>
            <a:off x="609600" y="1524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 . c m t e v e n t s . c o m</a:t>
            </a:r>
          </a:p>
        </p:txBody>
      </p:sp>
      <p:pic>
        <p:nvPicPr>
          <p:cNvPr id="2053" name="Picture 8" descr="CMT29cym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788" y="5302250"/>
            <a:ext cx="269081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pptbott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28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30101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Click="0" advTm="528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30106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30107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30210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Click="0" advTm="528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30205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30104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30103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166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ipa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Phenol/Acetone &amp; Derivatives Markets</dc:title>
  <dc:creator>ann</dc:creator>
  <cp:lastModifiedBy>janemai</cp:lastModifiedBy>
  <cp:revision>181</cp:revision>
  <dcterms:created xsi:type="dcterms:W3CDTF">2004-02-10T06:33:37Z</dcterms:created>
  <dcterms:modified xsi:type="dcterms:W3CDTF">2012-11-06T04:29:51Z</dcterms:modified>
</cp:coreProperties>
</file>