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660066"/>
    <a:srgbClr val="0033CC"/>
    <a:srgbClr val="660033"/>
    <a:srgbClr val="292929"/>
    <a:srgbClr val="1C1C1C"/>
    <a:srgbClr val="9900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5" autoAdjust="0"/>
    <p:restoredTop sz="90860" autoAdjust="0"/>
  </p:normalViewPr>
  <p:slideViewPr>
    <p:cSldViewPr>
      <p:cViewPr varScale="1">
        <p:scale>
          <a:sx n="98" d="100"/>
          <a:sy n="98" d="100"/>
        </p:scale>
        <p:origin x="-7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DEF2-79B0-453A-A412-515CCD8C7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9489-EBA6-40B6-A9A2-654258CEE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6E65-7237-4F15-BC7A-26D96A3BF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A3BE3-F2E2-4D20-B0DA-18F439603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FA0D0-7F34-40F2-BB4A-245E852BB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D76F7-62B1-4771-A5E2-7A3A2378D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910A-73A7-4CE0-841C-CBBEE77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AD43-EFF6-460F-916D-AFC3CE206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FC33A-702E-4165-94A1-979C13EB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31B40-15C2-46F0-8D56-80979E4F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329B-4FEF-4701-A61F-93EB1A5E2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C93D2723-447A-4F09-BE19-29ED44C1B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62"/>
          <p:cNvSpPr>
            <a:spLocks noChangeArrowheads="1"/>
          </p:cNvSpPr>
          <p:nvPr/>
        </p:nvSpPr>
        <p:spPr bwMode="auto">
          <a:xfrm>
            <a:off x="609600" y="457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6"/>
                </a:solidFill>
                <a:latin typeface="Franklin Gothic Medium" pitchFamily="34" charset="0"/>
              </a:rPr>
              <a:t>ORGANISED BY</a:t>
            </a:r>
          </a:p>
        </p:txBody>
      </p:sp>
      <p:pic>
        <p:nvPicPr>
          <p:cNvPr id="2051" name="Picture 5" descr="CMT30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225" y="1125538"/>
            <a:ext cx="5237163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pptbottom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35450"/>
            <a:ext cx="91440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4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46"/>
          <p:cNvSpPr>
            <a:spLocks noChangeArrowheads="1"/>
          </p:cNvSpPr>
          <p:nvPr/>
        </p:nvSpPr>
        <p:spPr bwMode="auto">
          <a:xfrm>
            <a:off x="609600" y="76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000" b="1" i="1">
                <a:solidFill>
                  <a:schemeClr val="bg1"/>
                </a:solidFill>
              </a:rPr>
              <a:t>w w w. c m t e v e n t s . c o m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219200" y="9906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C00000"/>
                </a:solidFill>
              </a:rPr>
              <a:t>UPCOMING EVENT </a:t>
            </a:r>
            <a:br>
              <a:rPr lang="en-US" sz="2000" b="1">
                <a:solidFill>
                  <a:srgbClr val="C00000"/>
                </a:solidFill>
              </a:rPr>
            </a:br>
            <a:r>
              <a:rPr lang="en-US" sz="2000" b="1">
                <a:solidFill>
                  <a:srgbClr val="C00000"/>
                </a:solidFill>
              </a:rPr>
              <a:t>- Get your copy when you download speaker papers!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438400" y="5867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cmtevents</a:t>
            </a:r>
            <a:r>
              <a:rPr lang="en-US" b="1" dirty="0"/>
              <a:t>.com</a:t>
            </a:r>
          </a:p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futureenergyevents</a:t>
            </a:r>
            <a:r>
              <a:rPr lang="en-US" b="1" dirty="0"/>
              <a:t>.com</a:t>
            </a:r>
          </a:p>
        </p:txBody>
      </p:sp>
      <p:pic>
        <p:nvPicPr>
          <p:cNvPr id="10" name="Picture 9" descr="CMT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797152"/>
            <a:ext cx="2002811" cy="931540"/>
          </a:xfrm>
          <a:prstGeom prst="rect">
            <a:avLst/>
          </a:prstGeom>
        </p:spPr>
      </p:pic>
      <p:pic>
        <p:nvPicPr>
          <p:cNvPr id="8" name="Picture 7" descr="130318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204864"/>
            <a:ext cx="8191500" cy="1571625"/>
          </a:xfrm>
          <a:prstGeom prst="rect">
            <a:avLst/>
          </a:prstGeom>
        </p:spPr>
      </p:pic>
    </p:spTree>
  </p:cSld>
  <p:clrMapOvr>
    <a:masterClrMapping/>
  </p:clrMapOvr>
  <p:transition advClick="0" advTm="528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4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46"/>
          <p:cNvSpPr>
            <a:spLocks noChangeArrowheads="1"/>
          </p:cNvSpPr>
          <p:nvPr/>
        </p:nvSpPr>
        <p:spPr bwMode="auto">
          <a:xfrm>
            <a:off x="609600" y="76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000" b="1" i="1">
                <a:solidFill>
                  <a:schemeClr val="bg1"/>
                </a:solidFill>
              </a:rPr>
              <a:t>w w w. c m t e v e n t s . c o m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219200" y="9906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C00000"/>
                </a:solidFill>
              </a:rPr>
              <a:t>UPCOMING EVENT </a:t>
            </a:r>
            <a:br>
              <a:rPr lang="en-US" sz="2000" b="1">
                <a:solidFill>
                  <a:srgbClr val="C00000"/>
                </a:solidFill>
              </a:rPr>
            </a:br>
            <a:r>
              <a:rPr lang="en-US" sz="2000" b="1">
                <a:solidFill>
                  <a:srgbClr val="C00000"/>
                </a:solidFill>
              </a:rPr>
              <a:t>- Get your copy when you download speaker papers!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438400" y="5867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cmtevents</a:t>
            </a:r>
            <a:r>
              <a:rPr lang="en-US" b="1" dirty="0"/>
              <a:t>.com</a:t>
            </a:r>
          </a:p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futureenergyevents</a:t>
            </a:r>
            <a:r>
              <a:rPr lang="en-US" b="1" dirty="0"/>
              <a:t>.com</a:t>
            </a:r>
          </a:p>
        </p:txBody>
      </p:sp>
      <p:pic>
        <p:nvPicPr>
          <p:cNvPr id="9" name="Picture 8" descr="130423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04864"/>
            <a:ext cx="8191500" cy="1571625"/>
          </a:xfrm>
          <a:prstGeom prst="rect">
            <a:avLst/>
          </a:prstGeom>
        </p:spPr>
      </p:pic>
      <p:pic>
        <p:nvPicPr>
          <p:cNvPr id="10" name="Picture 9" descr="CMT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797152"/>
            <a:ext cx="2002811" cy="931540"/>
          </a:xfrm>
          <a:prstGeom prst="rect">
            <a:avLst/>
          </a:prstGeom>
        </p:spPr>
      </p:pic>
    </p:spTree>
  </p:cSld>
  <p:clrMapOvr>
    <a:masterClrMapping/>
  </p:clrMapOvr>
  <p:transition advClick="0" advTm="528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4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46"/>
          <p:cNvSpPr>
            <a:spLocks noChangeArrowheads="1"/>
          </p:cNvSpPr>
          <p:nvPr/>
        </p:nvSpPr>
        <p:spPr bwMode="auto">
          <a:xfrm>
            <a:off x="609600" y="76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000" b="1" i="1">
                <a:solidFill>
                  <a:schemeClr val="bg1"/>
                </a:solidFill>
              </a:rPr>
              <a:t>w w w. c m t e v e n t s . c o m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219200" y="9906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C00000"/>
                </a:solidFill>
              </a:rPr>
              <a:t>UPCOMING EVENT </a:t>
            </a:r>
            <a:br>
              <a:rPr lang="en-US" sz="2000" b="1">
                <a:solidFill>
                  <a:srgbClr val="C00000"/>
                </a:solidFill>
              </a:rPr>
            </a:br>
            <a:r>
              <a:rPr lang="en-US" sz="2000" b="1">
                <a:solidFill>
                  <a:srgbClr val="C00000"/>
                </a:solidFill>
              </a:rPr>
              <a:t>- Get your copy when you download speaker papers!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438400" y="5867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cmtevents</a:t>
            </a:r>
            <a:r>
              <a:rPr lang="en-US" b="1" dirty="0"/>
              <a:t>.com</a:t>
            </a:r>
          </a:p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futureenergyevents</a:t>
            </a:r>
            <a:r>
              <a:rPr lang="en-US" b="1" dirty="0"/>
              <a:t>.com</a:t>
            </a:r>
          </a:p>
        </p:txBody>
      </p:sp>
      <p:pic>
        <p:nvPicPr>
          <p:cNvPr id="10" name="Picture 9" descr="CMT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797152"/>
            <a:ext cx="2002811" cy="931540"/>
          </a:xfrm>
          <a:prstGeom prst="rect">
            <a:avLst/>
          </a:prstGeom>
        </p:spPr>
      </p:pic>
      <p:pic>
        <p:nvPicPr>
          <p:cNvPr id="8" name="Picture 7" descr="13052225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204864"/>
            <a:ext cx="8191500" cy="1571625"/>
          </a:xfrm>
          <a:prstGeom prst="rect">
            <a:avLst/>
          </a:prstGeom>
        </p:spPr>
      </p:pic>
    </p:spTree>
  </p:cSld>
  <p:clrMapOvr>
    <a:masterClrMapping/>
  </p:clrMapOvr>
  <p:transition advClick="0" advTm="52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4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46"/>
          <p:cNvSpPr>
            <a:spLocks noChangeArrowheads="1"/>
          </p:cNvSpPr>
          <p:nvPr/>
        </p:nvSpPr>
        <p:spPr bwMode="auto">
          <a:xfrm>
            <a:off x="609600" y="76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000" b="1" i="1">
                <a:solidFill>
                  <a:schemeClr val="bg1"/>
                </a:solidFill>
              </a:rPr>
              <a:t>w w w. c m t e v e n t s . c o m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219200" y="9906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C00000"/>
                </a:solidFill>
              </a:rPr>
              <a:t>UPCOMING EVENT </a:t>
            </a:r>
            <a:br>
              <a:rPr lang="en-US" sz="2000" b="1">
                <a:solidFill>
                  <a:srgbClr val="C00000"/>
                </a:solidFill>
              </a:rPr>
            </a:br>
            <a:r>
              <a:rPr lang="en-US" sz="2000" b="1">
                <a:solidFill>
                  <a:srgbClr val="C00000"/>
                </a:solidFill>
              </a:rPr>
              <a:t>- Get your copy when you download speaker papers!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438400" y="5867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cmtevents</a:t>
            </a:r>
            <a:r>
              <a:rPr lang="en-US" b="1" dirty="0"/>
              <a:t>.com</a:t>
            </a:r>
          </a:p>
          <a:p>
            <a:pPr algn="ctr"/>
            <a:r>
              <a:rPr lang="en-US" b="1" dirty="0"/>
              <a:t>www.</a:t>
            </a:r>
            <a:r>
              <a:rPr lang="en-US" b="1" dirty="0">
                <a:solidFill>
                  <a:srgbClr val="CC0000"/>
                </a:solidFill>
              </a:rPr>
              <a:t>futureenergyevents</a:t>
            </a:r>
            <a:r>
              <a:rPr lang="en-US" b="1" dirty="0"/>
              <a:t>.com</a:t>
            </a:r>
          </a:p>
        </p:txBody>
      </p:sp>
      <p:pic>
        <p:nvPicPr>
          <p:cNvPr id="10" name="Picture 9" descr="CMT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797152"/>
            <a:ext cx="2002811" cy="931540"/>
          </a:xfrm>
          <a:prstGeom prst="rect">
            <a:avLst/>
          </a:prstGeom>
        </p:spPr>
      </p:pic>
      <p:pic>
        <p:nvPicPr>
          <p:cNvPr id="8" name="Picture 7" descr="130626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204864"/>
            <a:ext cx="8191500" cy="1571625"/>
          </a:xfrm>
          <a:prstGeom prst="rect">
            <a:avLst/>
          </a:prstGeom>
        </p:spPr>
      </p:pic>
    </p:spTree>
  </p:cSld>
  <p:clrMapOvr>
    <a:masterClrMapping/>
  </p:clrMapOvr>
  <p:transition advClick="0" advTm="528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janemai</cp:lastModifiedBy>
  <cp:revision>46</cp:revision>
  <dcterms:created xsi:type="dcterms:W3CDTF">2009-11-05T07:06:38Z</dcterms:created>
  <dcterms:modified xsi:type="dcterms:W3CDTF">2013-02-21T03:56:39Z</dcterms:modified>
</cp:coreProperties>
</file>